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D20000"/>
    <a:srgbClr val="0263CE"/>
    <a:srgbClr val="0067B4"/>
    <a:srgbClr val="0069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878" y="52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4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72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03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8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53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09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7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6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55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4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14AD1-A4EF-481F-8C55-BE9579AD75AA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0F44D-E9D9-4CD1-881A-740776B0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5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7" y="914400"/>
            <a:ext cx="6495081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38862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47800" y="1143000"/>
            <a:ext cx="4038600" cy="5394278"/>
          </a:xfrm>
          <a:prstGeom prst="rect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51445" y="4508310"/>
            <a:ext cx="10076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Mill Bit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464257" y="6172200"/>
            <a:ext cx="0" cy="2286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671248" y="5076967"/>
            <a:ext cx="859809" cy="1078173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64584" y="7035000"/>
            <a:ext cx="22990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&amp; Chips Flying off here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306472" y="6373504"/>
            <a:ext cx="982638" cy="600503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01955" y="6346209"/>
            <a:ext cx="9792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81768" y="6857999"/>
            <a:ext cx="10076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Delete Wires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4716" y="2547581"/>
            <a:ext cx="100766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Delete Machine Guard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91404" y="3552967"/>
            <a:ext cx="404883" cy="62324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380931" y="6701051"/>
            <a:ext cx="839338" cy="44355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871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60" y="437536"/>
            <a:ext cx="5991083" cy="2550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95784" y="1241946"/>
            <a:ext cx="5841242" cy="0"/>
          </a:xfrm>
          <a:prstGeom prst="line">
            <a:avLst/>
          </a:prstGeom>
          <a:ln w="317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4716" y="3248168"/>
            <a:ext cx="38623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Try to keep the finished mill at about the same height as the top of the crane.  I would like to keep separation from the arm of the molten metal arm.</a:t>
            </a:r>
            <a:endParaRPr lang="en-US" sz="1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69" y="4610597"/>
            <a:ext cx="10191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Elbow Connector 7"/>
          <p:cNvCxnSpPr/>
          <p:nvPr/>
        </p:nvCxnSpPr>
        <p:spPr>
          <a:xfrm rot="10800000">
            <a:off x="1705972" y="4831308"/>
            <a:ext cx="668740" cy="272955"/>
          </a:xfrm>
          <a:prstGeom prst="bentConnector3">
            <a:avLst/>
          </a:prstGeom>
          <a:ln w="50800">
            <a:solidFill>
              <a:srgbClr val="0067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90884" y="4519684"/>
            <a:ext cx="3862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Great shape, but please darken the color of the blue arm.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31" y="6045531"/>
            <a:ext cx="2157198" cy="107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sosceles Triangle 8"/>
          <p:cNvSpPr/>
          <p:nvPr/>
        </p:nvSpPr>
        <p:spPr>
          <a:xfrm rot="16200000">
            <a:off x="3500656" y="5786649"/>
            <a:ext cx="675562" cy="1412545"/>
          </a:xfrm>
          <a:prstGeom prst="triangle">
            <a:avLst/>
          </a:prstGeom>
          <a:solidFill>
            <a:srgbClr val="0263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61564" y="7069542"/>
            <a:ext cx="286603" cy="286602"/>
          </a:xfrm>
          <a:prstGeom prst="rect">
            <a:avLst/>
          </a:prstGeom>
          <a:solidFill>
            <a:srgbClr val="9A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64090" y="7071817"/>
            <a:ext cx="286603" cy="286602"/>
          </a:xfrm>
          <a:prstGeom prst="rect">
            <a:avLst/>
          </a:prstGeom>
          <a:solidFill>
            <a:srgbClr val="9A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25420" y="6760191"/>
            <a:ext cx="286603" cy="286602"/>
          </a:xfrm>
          <a:prstGeom prst="rect">
            <a:avLst/>
          </a:prstGeom>
          <a:solidFill>
            <a:srgbClr val="9A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338316" y="7647297"/>
            <a:ext cx="3862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make the blue more intense at the projector (as shown above) with a fade to the part if possible.  Also, the projector should be a richer red.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0" y="4107976"/>
            <a:ext cx="6858000" cy="1364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-13648" y="5734334"/>
            <a:ext cx="6858000" cy="1364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84394" y="2838737"/>
            <a:ext cx="559558" cy="13645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44704" y="3100317"/>
            <a:ext cx="1858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 swear this wheel is still a slightest bit off-center still. Can you bump a little to the right?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780430" y="3057099"/>
            <a:ext cx="682388" cy="504967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20890" y="1405719"/>
            <a:ext cx="11373" cy="1899315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102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Rolls-Royce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Hall, Eric (RR Energy Systems)</dc:creator>
  <cp:lastModifiedBy>Hall, Eric (RR Energy Systems)</cp:lastModifiedBy>
  <cp:revision>2</cp:revision>
  <dcterms:created xsi:type="dcterms:W3CDTF">2015-06-18T01:04:21Z</dcterms:created>
  <dcterms:modified xsi:type="dcterms:W3CDTF">2015-06-18T01:19:42Z</dcterms:modified>
</cp:coreProperties>
</file>